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2" r:id="rId6"/>
    <p:sldId id="257" r:id="rId7"/>
    <p:sldId id="264" r:id="rId8"/>
    <p:sldId id="259" r:id="rId9"/>
    <p:sldId id="263" r:id="rId10"/>
    <p:sldId id="265" r:id="rId11"/>
    <p:sldId id="260" r:id="rId12"/>
    <p:sldId id="26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3CE"/>
    <a:srgbClr val="FFFFFF"/>
    <a:srgbClr val="D6DCE5"/>
    <a:srgbClr val="777E86"/>
    <a:srgbClr val="6C7177"/>
    <a:srgbClr val="929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51AEB-8BC4-499E-B1B2-B47CB2543B45}" v="54" dt="2023-04-06T08:34:22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A KRISHNA" userId="ef762eff4345bcbe" providerId="LiveId" clId="{C1F51AEB-8BC4-499E-B1B2-B47CB2543B45}"/>
    <pc:docChg chg="undo custSel addSld modSld sldOrd">
      <pc:chgData name="BILLA KRISHNA" userId="ef762eff4345bcbe" providerId="LiveId" clId="{C1F51AEB-8BC4-499E-B1B2-B47CB2543B45}" dt="2023-04-06T08:37:05.353" v="1190" actId="20577"/>
      <pc:docMkLst>
        <pc:docMk/>
      </pc:docMkLst>
      <pc:sldChg chg="addSp delSp modSp mod">
        <pc:chgData name="BILLA KRISHNA" userId="ef762eff4345bcbe" providerId="LiveId" clId="{C1F51AEB-8BC4-499E-B1B2-B47CB2543B45}" dt="2023-04-06T06:37:01.901" v="73" actId="1076"/>
        <pc:sldMkLst>
          <pc:docMk/>
          <pc:sldMk cId="2741787397" sldId="257"/>
        </pc:sldMkLst>
        <pc:spChg chg="mod ord">
          <ac:chgData name="BILLA KRISHNA" userId="ef762eff4345bcbe" providerId="LiveId" clId="{C1F51AEB-8BC4-499E-B1B2-B47CB2543B45}" dt="2023-04-06T06:36:41.652" v="70" actId="403"/>
          <ac:spMkLst>
            <pc:docMk/>
            <pc:sldMk cId="2741787397" sldId="257"/>
            <ac:spMk id="8" creationId="{75BF246D-C467-4564-E061-E3DC9E40439A}"/>
          </ac:spMkLst>
        </pc:spChg>
        <pc:spChg chg="mod">
          <ac:chgData name="BILLA KRISHNA" userId="ef762eff4345bcbe" providerId="LiveId" clId="{C1F51AEB-8BC4-499E-B1B2-B47CB2543B45}" dt="2023-04-06T06:37:01.901" v="73" actId="1076"/>
          <ac:spMkLst>
            <pc:docMk/>
            <pc:sldMk cId="2741787397" sldId="257"/>
            <ac:spMk id="9" creationId="{04097AF4-5544-941F-9090-9BFF2DCFB294}"/>
          </ac:spMkLst>
        </pc:spChg>
        <pc:spChg chg="mod ord">
          <ac:chgData name="BILLA KRISHNA" userId="ef762eff4345bcbe" providerId="LiveId" clId="{C1F51AEB-8BC4-499E-B1B2-B47CB2543B45}" dt="2023-04-06T06:36:17.944" v="68" actId="2085"/>
          <ac:spMkLst>
            <pc:docMk/>
            <pc:sldMk cId="2741787397" sldId="257"/>
            <ac:spMk id="10" creationId="{394E8CD8-9893-C573-876D-7A0820C89C3D}"/>
          </ac:spMkLst>
        </pc:spChg>
        <pc:picChg chg="add del mod">
          <ac:chgData name="BILLA KRISHNA" userId="ef762eff4345bcbe" providerId="LiveId" clId="{C1F51AEB-8BC4-499E-B1B2-B47CB2543B45}" dt="2023-04-06T06:32:51.396" v="18" actId="478"/>
          <ac:picMkLst>
            <pc:docMk/>
            <pc:sldMk cId="2741787397" sldId="257"/>
            <ac:picMk id="2" creationId="{EF793EF2-CEF4-B7EB-A18E-AD9D88872566}"/>
          </ac:picMkLst>
        </pc:picChg>
        <pc:picChg chg="add mod">
          <ac:chgData name="BILLA KRISHNA" userId="ef762eff4345bcbe" providerId="LiveId" clId="{C1F51AEB-8BC4-499E-B1B2-B47CB2543B45}" dt="2023-04-06T06:32:47.990" v="16" actId="1076"/>
          <ac:picMkLst>
            <pc:docMk/>
            <pc:sldMk cId="2741787397" sldId="257"/>
            <ac:picMk id="4" creationId="{AE89D46F-7FF7-9437-3E8C-9EC43F4CAFED}"/>
          </ac:picMkLst>
        </pc:picChg>
        <pc:picChg chg="add mod">
          <ac:chgData name="BILLA KRISHNA" userId="ef762eff4345bcbe" providerId="LiveId" clId="{C1F51AEB-8BC4-499E-B1B2-B47CB2543B45}" dt="2023-04-06T06:34:48.571" v="62" actId="1076"/>
          <ac:picMkLst>
            <pc:docMk/>
            <pc:sldMk cId="2741787397" sldId="257"/>
            <ac:picMk id="5" creationId="{65B06C14-C77E-A00B-1714-FBA327AAC36D}"/>
          </ac:picMkLst>
        </pc:picChg>
        <pc:picChg chg="add mod">
          <ac:chgData name="BILLA KRISHNA" userId="ef762eff4345bcbe" providerId="LiveId" clId="{C1F51AEB-8BC4-499E-B1B2-B47CB2543B45}" dt="2023-04-06T06:36:03.156" v="67" actId="1076"/>
          <ac:picMkLst>
            <pc:docMk/>
            <pc:sldMk cId="2741787397" sldId="257"/>
            <ac:picMk id="7" creationId="{C11E8848-02C7-3B81-9295-079BB5DE53C6}"/>
          </ac:picMkLst>
        </pc:picChg>
        <pc:picChg chg="del mod">
          <ac:chgData name="BILLA KRISHNA" userId="ef762eff4345bcbe" providerId="LiveId" clId="{C1F51AEB-8BC4-499E-B1B2-B47CB2543B45}" dt="2023-04-06T06:32:49.725" v="17" actId="478"/>
          <ac:picMkLst>
            <pc:docMk/>
            <pc:sldMk cId="2741787397" sldId="257"/>
            <ac:picMk id="13" creationId="{7A6E6A9B-6921-B166-2CA9-812E0090DCA2}"/>
          </ac:picMkLst>
        </pc:picChg>
        <pc:picChg chg="del mod">
          <ac:chgData name="BILLA KRISHNA" userId="ef762eff4345bcbe" providerId="LiveId" clId="{C1F51AEB-8BC4-499E-B1B2-B47CB2543B45}" dt="2023-04-06T06:32:29.127" v="12" actId="478"/>
          <ac:picMkLst>
            <pc:docMk/>
            <pc:sldMk cId="2741787397" sldId="257"/>
            <ac:picMk id="14" creationId="{D2B576CF-DA60-8537-A43F-AACD22FA54F7}"/>
          </ac:picMkLst>
        </pc:picChg>
      </pc:sldChg>
      <pc:sldChg chg="delSp modSp mod">
        <pc:chgData name="BILLA KRISHNA" userId="ef762eff4345bcbe" providerId="LiveId" clId="{C1F51AEB-8BC4-499E-B1B2-B47CB2543B45}" dt="2023-04-06T08:37:05.353" v="1190" actId="20577"/>
        <pc:sldMkLst>
          <pc:docMk/>
          <pc:sldMk cId="1991299424" sldId="260"/>
        </pc:sldMkLst>
        <pc:spChg chg="del mod">
          <ac:chgData name="BILLA KRISHNA" userId="ef762eff4345bcbe" providerId="LiveId" clId="{C1F51AEB-8BC4-499E-B1B2-B47CB2543B45}" dt="2023-04-06T08:36:58.055" v="1180" actId="478"/>
          <ac:spMkLst>
            <pc:docMk/>
            <pc:sldMk cId="1991299424" sldId="260"/>
            <ac:spMk id="2" creationId="{67986D82-BD74-6C87-506D-0EC2FE2F35B3}"/>
          </ac:spMkLst>
        </pc:spChg>
        <pc:spChg chg="del">
          <ac:chgData name="BILLA KRISHNA" userId="ef762eff4345bcbe" providerId="LiveId" clId="{C1F51AEB-8BC4-499E-B1B2-B47CB2543B45}" dt="2023-04-06T08:37:00.476" v="1181" actId="478"/>
          <ac:spMkLst>
            <pc:docMk/>
            <pc:sldMk cId="1991299424" sldId="260"/>
            <ac:spMk id="3" creationId="{916C240D-267B-806C-3870-3D5DF02FB9AE}"/>
          </ac:spMkLst>
        </pc:spChg>
        <pc:spChg chg="mod">
          <ac:chgData name="BILLA KRISHNA" userId="ef762eff4345bcbe" providerId="LiveId" clId="{C1F51AEB-8BC4-499E-B1B2-B47CB2543B45}" dt="2023-04-06T08:37:05.353" v="1190" actId="20577"/>
          <ac:spMkLst>
            <pc:docMk/>
            <pc:sldMk cId="1991299424" sldId="260"/>
            <ac:spMk id="4" creationId="{38F1EDA1-2AF4-B4B2-D6CA-51859D1BB954}"/>
          </ac:spMkLst>
        </pc:spChg>
      </pc:sldChg>
      <pc:sldChg chg="modSp mod">
        <pc:chgData name="BILLA KRISHNA" userId="ef762eff4345bcbe" providerId="LiveId" clId="{C1F51AEB-8BC4-499E-B1B2-B47CB2543B45}" dt="2023-04-06T08:07:19.391" v="272" actId="1076"/>
        <pc:sldMkLst>
          <pc:docMk/>
          <pc:sldMk cId="2644167081" sldId="261"/>
        </pc:sldMkLst>
        <pc:spChg chg="mod">
          <ac:chgData name="BILLA KRISHNA" userId="ef762eff4345bcbe" providerId="LiveId" clId="{C1F51AEB-8BC4-499E-B1B2-B47CB2543B45}" dt="2023-04-06T08:07:19.391" v="272" actId="1076"/>
          <ac:spMkLst>
            <pc:docMk/>
            <pc:sldMk cId="2644167081" sldId="261"/>
            <ac:spMk id="10" creationId="{3F394114-DF33-7FDA-461C-2E9C4B6B1E38}"/>
          </ac:spMkLst>
        </pc:spChg>
      </pc:sldChg>
      <pc:sldChg chg="addSp delSp modSp new mod ord modClrScheme chgLayout">
        <pc:chgData name="BILLA KRISHNA" userId="ef762eff4345bcbe" providerId="LiveId" clId="{C1F51AEB-8BC4-499E-B1B2-B47CB2543B45}" dt="2023-04-06T08:06:26.545" v="270" actId="1076"/>
        <pc:sldMkLst>
          <pc:docMk/>
          <pc:sldMk cId="1255051512" sldId="262"/>
        </pc:sldMkLst>
        <pc:spChg chg="del">
          <ac:chgData name="BILLA KRISHNA" userId="ef762eff4345bcbe" providerId="LiveId" clId="{C1F51AEB-8BC4-499E-B1B2-B47CB2543B45}" dt="2023-04-06T07:48:36.821" v="78" actId="700"/>
          <ac:spMkLst>
            <pc:docMk/>
            <pc:sldMk cId="1255051512" sldId="262"/>
            <ac:spMk id="2" creationId="{3367198C-17F7-9210-03CA-26A1B09A1725}"/>
          </ac:spMkLst>
        </pc:spChg>
        <pc:spChg chg="del">
          <ac:chgData name="BILLA KRISHNA" userId="ef762eff4345bcbe" providerId="LiveId" clId="{C1F51AEB-8BC4-499E-B1B2-B47CB2543B45}" dt="2023-04-06T07:48:30.752" v="77" actId="478"/>
          <ac:spMkLst>
            <pc:docMk/>
            <pc:sldMk cId="1255051512" sldId="262"/>
            <ac:spMk id="3" creationId="{5831A726-9AE6-16B6-EBE4-4FEF48429A59}"/>
          </ac:spMkLst>
        </pc:spChg>
        <pc:spChg chg="del">
          <ac:chgData name="BILLA KRISHNA" userId="ef762eff4345bcbe" providerId="LiveId" clId="{C1F51AEB-8BC4-499E-B1B2-B47CB2543B45}" dt="2023-04-06T07:48:36.821" v="78" actId="700"/>
          <ac:spMkLst>
            <pc:docMk/>
            <pc:sldMk cId="1255051512" sldId="262"/>
            <ac:spMk id="4" creationId="{6982D926-3846-BE45-B355-E4471EF4D992}"/>
          </ac:spMkLst>
        </pc:spChg>
        <pc:spChg chg="del mod ord">
          <ac:chgData name="BILLA KRISHNA" userId="ef762eff4345bcbe" providerId="LiveId" clId="{C1F51AEB-8BC4-499E-B1B2-B47CB2543B45}" dt="2023-04-06T07:48:41.176" v="80" actId="478"/>
          <ac:spMkLst>
            <pc:docMk/>
            <pc:sldMk cId="1255051512" sldId="262"/>
            <ac:spMk id="5" creationId="{3756A407-D98C-7AF4-C0DA-348FA0AF4622}"/>
          </ac:spMkLst>
        </pc:spChg>
        <pc:spChg chg="del mod ord">
          <ac:chgData name="BILLA KRISHNA" userId="ef762eff4345bcbe" providerId="LiveId" clId="{C1F51AEB-8BC4-499E-B1B2-B47CB2543B45}" dt="2023-04-06T07:48:44.309" v="81" actId="478"/>
          <ac:spMkLst>
            <pc:docMk/>
            <pc:sldMk cId="1255051512" sldId="262"/>
            <ac:spMk id="6" creationId="{04165877-7494-501E-24F7-C7264055F14D}"/>
          </ac:spMkLst>
        </pc:spChg>
        <pc:spChg chg="mod ord">
          <ac:chgData name="BILLA KRISHNA" userId="ef762eff4345bcbe" providerId="LiveId" clId="{C1F51AEB-8BC4-499E-B1B2-B47CB2543B45}" dt="2023-04-06T07:48:36.821" v="78" actId="700"/>
          <ac:spMkLst>
            <pc:docMk/>
            <pc:sldMk cId="1255051512" sldId="262"/>
            <ac:spMk id="7" creationId="{E875A8DA-5AF3-F7BF-C4EA-41C135C28FA1}"/>
          </ac:spMkLst>
        </pc:spChg>
        <pc:spChg chg="add mod">
          <ac:chgData name="BILLA KRISHNA" userId="ef762eff4345bcbe" providerId="LiveId" clId="{C1F51AEB-8BC4-499E-B1B2-B47CB2543B45}" dt="2023-04-06T07:51:26.913" v="88" actId="206"/>
          <ac:spMkLst>
            <pc:docMk/>
            <pc:sldMk cId="1255051512" sldId="262"/>
            <ac:spMk id="8" creationId="{976C9A17-510C-6734-73A1-F6EC900F8D4F}"/>
          </ac:spMkLst>
        </pc:spChg>
        <pc:spChg chg="add mod">
          <ac:chgData name="BILLA KRISHNA" userId="ef762eff4345bcbe" providerId="LiveId" clId="{C1F51AEB-8BC4-499E-B1B2-B47CB2543B45}" dt="2023-04-06T07:51:58.176" v="101" actId="403"/>
          <ac:spMkLst>
            <pc:docMk/>
            <pc:sldMk cId="1255051512" sldId="262"/>
            <ac:spMk id="9" creationId="{2803DC45-34BD-0C3D-871A-A9FD720FC356}"/>
          </ac:spMkLst>
        </pc:spChg>
        <pc:spChg chg="add mod">
          <ac:chgData name="BILLA KRISHNA" userId="ef762eff4345bcbe" providerId="LiveId" clId="{C1F51AEB-8BC4-499E-B1B2-B47CB2543B45}" dt="2023-04-06T07:53:52.616" v="194" actId="403"/>
          <ac:spMkLst>
            <pc:docMk/>
            <pc:sldMk cId="1255051512" sldId="262"/>
            <ac:spMk id="10" creationId="{4F6086BF-D2A5-8E34-7752-CB8591F10857}"/>
          </ac:spMkLst>
        </pc:spChg>
        <pc:spChg chg="add mod">
          <ac:chgData name="BILLA KRISHNA" userId="ef762eff4345bcbe" providerId="LiveId" clId="{C1F51AEB-8BC4-499E-B1B2-B47CB2543B45}" dt="2023-04-06T07:54:11.220" v="196" actId="1076"/>
          <ac:spMkLst>
            <pc:docMk/>
            <pc:sldMk cId="1255051512" sldId="262"/>
            <ac:spMk id="11" creationId="{4145392F-C235-4BAC-C477-A75CA8B8E73B}"/>
          </ac:spMkLst>
        </pc:spChg>
        <pc:spChg chg="add del mod">
          <ac:chgData name="BILLA KRISHNA" userId="ef762eff4345bcbe" providerId="LiveId" clId="{C1F51AEB-8BC4-499E-B1B2-B47CB2543B45}" dt="2023-04-06T07:56:02.032" v="237" actId="478"/>
          <ac:spMkLst>
            <pc:docMk/>
            <pc:sldMk cId="1255051512" sldId="262"/>
            <ac:spMk id="12" creationId="{8C873D4E-2B15-84AB-DFC7-05446E1BF703}"/>
          </ac:spMkLst>
        </pc:spChg>
        <pc:spChg chg="add mod">
          <ac:chgData name="BILLA KRISHNA" userId="ef762eff4345bcbe" providerId="LiveId" clId="{C1F51AEB-8BC4-499E-B1B2-B47CB2543B45}" dt="2023-04-06T07:56:20.742" v="242" actId="1076"/>
          <ac:spMkLst>
            <pc:docMk/>
            <pc:sldMk cId="1255051512" sldId="262"/>
            <ac:spMk id="13" creationId="{663FB81D-DB19-55C8-1762-6AE38CFFEEAD}"/>
          </ac:spMkLst>
        </pc:spChg>
        <pc:spChg chg="add del mod">
          <ac:chgData name="BILLA KRISHNA" userId="ef762eff4345bcbe" providerId="LiveId" clId="{C1F51AEB-8BC4-499E-B1B2-B47CB2543B45}" dt="2023-04-06T07:55:58.550" v="235" actId="478"/>
          <ac:spMkLst>
            <pc:docMk/>
            <pc:sldMk cId="1255051512" sldId="262"/>
            <ac:spMk id="14" creationId="{30E65CC1-79A7-884D-6439-35F72AAE8E6E}"/>
          </ac:spMkLst>
        </pc:spChg>
        <pc:spChg chg="add del mod">
          <ac:chgData name="BILLA KRISHNA" userId="ef762eff4345bcbe" providerId="LiveId" clId="{C1F51AEB-8BC4-499E-B1B2-B47CB2543B45}" dt="2023-04-06T07:56:00.425" v="236" actId="478"/>
          <ac:spMkLst>
            <pc:docMk/>
            <pc:sldMk cId="1255051512" sldId="262"/>
            <ac:spMk id="15" creationId="{AA8FE167-01E5-0BE1-8DF8-81F95A29BD68}"/>
          </ac:spMkLst>
        </pc:spChg>
        <pc:spChg chg="add del mod">
          <ac:chgData name="BILLA KRISHNA" userId="ef762eff4345bcbe" providerId="LiveId" clId="{C1F51AEB-8BC4-499E-B1B2-B47CB2543B45}" dt="2023-04-06T07:55:57.224" v="234" actId="478"/>
          <ac:spMkLst>
            <pc:docMk/>
            <pc:sldMk cId="1255051512" sldId="262"/>
            <ac:spMk id="16" creationId="{8C4B96A8-0BF1-6E3E-5C54-F74C38FC2B2C}"/>
          </ac:spMkLst>
        </pc:spChg>
        <pc:spChg chg="add mod">
          <ac:chgData name="BILLA KRISHNA" userId="ef762eff4345bcbe" providerId="LiveId" clId="{C1F51AEB-8BC4-499E-B1B2-B47CB2543B45}" dt="2023-04-06T07:56:42.649" v="245" actId="1076"/>
          <ac:spMkLst>
            <pc:docMk/>
            <pc:sldMk cId="1255051512" sldId="262"/>
            <ac:spMk id="17" creationId="{CCD3D03D-092D-8548-1089-17E64A17C767}"/>
          </ac:spMkLst>
        </pc:spChg>
        <pc:spChg chg="add mod ord">
          <ac:chgData name="BILLA KRISHNA" userId="ef762eff4345bcbe" providerId="LiveId" clId="{C1F51AEB-8BC4-499E-B1B2-B47CB2543B45}" dt="2023-04-06T07:55:21.045" v="222" actId="171"/>
          <ac:spMkLst>
            <pc:docMk/>
            <pc:sldMk cId="1255051512" sldId="262"/>
            <ac:spMk id="18" creationId="{FD9755F1-F299-FCC1-E1AA-5737FD51A762}"/>
          </ac:spMkLst>
        </pc:spChg>
        <pc:spChg chg="add mod ord">
          <ac:chgData name="BILLA KRISHNA" userId="ef762eff4345bcbe" providerId="LiveId" clId="{C1F51AEB-8BC4-499E-B1B2-B47CB2543B45}" dt="2023-04-06T07:55:33.683" v="227" actId="167"/>
          <ac:spMkLst>
            <pc:docMk/>
            <pc:sldMk cId="1255051512" sldId="262"/>
            <ac:spMk id="19" creationId="{C33EBF83-81D7-8DA8-A424-D32BFFF27003}"/>
          </ac:spMkLst>
        </pc:spChg>
        <pc:spChg chg="add mod">
          <ac:chgData name="BILLA KRISHNA" userId="ef762eff4345bcbe" providerId="LiveId" clId="{C1F51AEB-8BC4-499E-B1B2-B47CB2543B45}" dt="2023-04-06T07:56:51.766" v="248" actId="1076"/>
          <ac:spMkLst>
            <pc:docMk/>
            <pc:sldMk cId="1255051512" sldId="262"/>
            <ac:spMk id="20" creationId="{14EA2CBE-6A93-9F2A-61F2-283761F562ED}"/>
          </ac:spMkLst>
        </pc:spChg>
        <pc:spChg chg="add del mod">
          <ac:chgData name="BILLA KRISHNA" userId="ef762eff4345bcbe" providerId="LiveId" clId="{C1F51AEB-8BC4-499E-B1B2-B47CB2543B45}" dt="2023-04-06T07:55:51.400" v="231" actId="478"/>
          <ac:spMkLst>
            <pc:docMk/>
            <pc:sldMk cId="1255051512" sldId="262"/>
            <ac:spMk id="21" creationId="{7C8013D7-835A-4692-61A5-E27867F5A2A9}"/>
          </ac:spMkLst>
        </pc:spChg>
        <pc:spChg chg="add del mod">
          <ac:chgData name="BILLA KRISHNA" userId="ef762eff4345bcbe" providerId="LiveId" clId="{C1F51AEB-8BC4-499E-B1B2-B47CB2543B45}" dt="2023-04-06T07:56:15.590" v="240" actId="478"/>
          <ac:spMkLst>
            <pc:docMk/>
            <pc:sldMk cId="1255051512" sldId="262"/>
            <ac:spMk id="22" creationId="{161E433A-6464-68C9-00F9-4ED11316A7A6}"/>
          </ac:spMkLst>
        </pc:spChg>
        <pc:spChg chg="add mod">
          <ac:chgData name="BILLA KRISHNA" userId="ef762eff4345bcbe" providerId="LiveId" clId="{C1F51AEB-8BC4-499E-B1B2-B47CB2543B45}" dt="2023-04-06T07:56:18.045" v="241" actId="1076"/>
          <ac:spMkLst>
            <pc:docMk/>
            <pc:sldMk cId="1255051512" sldId="262"/>
            <ac:spMk id="23" creationId="{0B66E3A6-2BE2-9A12-C0CC-0825D7F3C987}"/>
          </ac:spMkLst>
        </pc:spChg>
        <pc:spChg chg="add del mod">
          <ac:chgData name="BILLA KRISHNA" userId="ef762eff4345bcbe" providerId="LiveId" clId="{C1F51AEB-8BC4-499E-B1B2-B47CB2543B45}" dt="2023-04-06T07:55:55.394" v="233" actId="478"/>
          <ac:spMkLst>
            <pc:docMk/>
            <pc:sldMk cId="1255051512" sldId="262"/>
            <ac:spMk id="24" creationId="{E772FE2B-A748-E9A8-4FF5-F1C73ABD6ED9}"/>
          </ac:spMkLst>
        </pc:spChg>
        <pc:spChg chg="add del mod">
          <ac:chgData name="BILLA KRISHNA" userId="ef762eff4345bcbe" providerId="LiveId" clId="{C1F51AEB-8BC4-499E-B1B2-B47CB2543B45}" dt="2023-04-06T07:55:53.273" v="232" actId="478"/>
          <ac:spMkLst>
            <pc:docMk/>
            <pc:sldMk cId="1255051512" sldId="262"/>
            <ac:spMk id="25" creationId="{30AE0293-9B43-30F7-442D-17F331F21032}"/>
          </ac:spMkLst>
        </pc:spChg>
        <pc:picChg chg="add del mod">
          <ac:chgData name="BILLA KRISHNA" userId="ef762eff4345bcbe" providerId="LiveId" clId="{C1F51AEB-8BC4-499E-B1B2-B47CB2543B45}" dt="2023-04-06T08:02:05.247" v="252" actId="478"/>
          <ac:picMkLst>
            <pc:docMk/>
            <pc:sldMk cId="1255051512" sldId="262"/>
            <ac:picMk id="26" creationId="{9C22E5FC-7027-099C-A191-CC45145C7509}"/>
          </ac:picMkLst>
        </pc:picChg>
        <pc:picChg chg="add del mod">
          <ac:chgData name="BILLA KRISHNA" userId="ef762eff4345bcbe" providerId="LiveId" clId="{C1F51AEB-8BC4-499E-B1B2-B47CB2543B45}" dt="2023-04-06T08:02:35.237" v="255" actId="478"/>
          <ac:picMkLst>
            <pc:docMk/>
            <pc:sldMk cId="1255051512" sldId="262"/>
            <ac:picMk id="28" creationId="{CC63711A-0FA0-E4D2-A5A9-68AB5F560F7A}"/>
          </ac:picMkLst>
        </pc:picChg>
        <pc:picChg chg="add mod">
          <ac:chgData name="BILLA KRISHNA" userId="ef762eff4345bcbe" providerId="LiveId" clId="{C1F51AEB-8BC4-499E-B1B2-B47CB2543B45}" dt="2023-04-06T08:06:26.545" v="270" actId="1076"/>
          <ac:picMkLst>
            <pc:docMk/>
            <pc:sldMk cId="1255051512" sldId="262"/>
            <ac:picMk id="30" creationId="{6FA76EB5-9336-5C33-27AB-58FF3DF6A7A8}"/>
          </ac:picMkLst>
        </pc:picChg>
      </pc:sldChg>
      <pc:sldChg chg="addSp delSp modSp new mod">
        <pc:chgData name="BILLA KRISHNA" userId="ef762eff4345bcbe" providerId="LiveId" clId="{C1F51AEB-8BC4-499E-B1B2-B47CB2543B45}" dt="2023-04-06T08:21:33.189" v="812" actId="1076"/>
        <pc:sldMkLst>
          <pc:docMk/>
          <pc:sldMk cId="3690542555" sldId="263"/>
        </pc:sldMkLst>
        <pc:spChg chg="del">
          <ac:chgData name="BILLA KRISHNA" userId="ef762eff4345bcbe" providerId="LiveId" clId="{C1F51AEB-8BC4-499E-B1B2-B47CB2543B45}" dt="2023-04-06T08:07:30.652" v="273" actId="478"/>
          <ac:spMkLst>
            <pc:docMk/>
            <pc:sldMk cId="3690542555" sldId="263"/>
            <ac:spMk id="2" creationId="{33568091-E0D0-CB9F-D349-39522701FB4A}"/>
          </ac:spMkLst>
        </pc:spChg>
        <pc:spChg chg="del">
          <ac:chgData name="BILLA KRISHNA" userId="ef762eff4345bcbe" providerId="LiveId" clId="{C1F51AEB-8BC4-499E-B1B2-B47CB2543B45}" dt="2023-04-06T08:07:32.631" v="274" actId="478"/>
          <ac:spMkLst>
            <pc:docMk/>
            <pc:sldMk cId="3690542555" sldId="263"/>
            <ac:spMk id="3" creationId="{1CE7E490-EAD0-C1C9-F9C2-3FE864ECDE43}"/>
          </ac:spMkLst>
        </pc:spChg>
        <pc:spChg chg="add mod">
          <ac:chgData name="BILLA KRISHNA" userId="ef762eff4345bcbe" providerId="LiveId" clId="{C1F51AEB-8BC4-499E-B1B2-B47CB2543B45}" dt="2023-04-06T08:12:23.455" v="304" actId="1076"/>
          <ac:spMkLst>
            <pc:docMk/>
            <pc:sldMk cId="3690542555" sldId="263"/>
            <ac:spMk id="5" creationId="{F9BD31BE-B528-F276-EA99-5231C4BAC2E2}"/>
          </ac:spMkLst>
        </pc:spChg>
        <pc:spChg chg="add mod ord">
          <ac:chgData name="BILLA KRISHNA" userId="ef762eff4345bcbe" providerId="LiveId" clId="{C1F51AEB-8BC4-499E-B1B2-B47CB2543B45}" dt="2023-04-06T08:10:27.476" v="283" actId="1076"/>
          <ac:spMkLst>
            <pc:docMk/>
            <pc:sldMk cId="3690542555" sldId="263"/>
            <ac:spMk id="6" creationId="{C67EE715-E904-0E86-8E6D-3B624AC11093}"/>
          </ac:spMkLst>
        </pc:spChg>
        <pc:spChg chg="add del">
          <ac:chgData name="BILLA KRISHNA" userId="ef762eff4345bcbe" providerId="LiveId" clId="{C1F51AEB-8BC4-499E-B1B2-B47CB2543B45}" dt="2023-04-06T08:10:40.920" v="285" actId="478"/>
          <ac:spMkLst>
            <pc:docMk/>
            <pc:sldMk cId="3690542555" sldId="263"/>
            <ac:spMk id="7" creationId="{F3850BF4-5BC1-AF0D-3C09-686B504610A0}"/>
          </ac:spMkLst>
        </pc:spChg>
        <pc:spChg chg="add mod">
          <ac:chgData name="BILLA KRISHNA" userId="ef762eff4345bcbe" providerId="LiveId" clId="{C1F51AEB-8BC4-499E-B1B2-B47CB2543B45}" dt="2023-04-06T08:15:48.696" v="551" actId="207"/>
          <ac:spMkLst>
            <pc:docMk/>
            <pc:sldMk cId="3690542555" sldId="263"/>
            <ac:spMk id="8" creationId="{65289F53-8DBF-A008-B692-F06224E18C81}"/>
          </ac:spMkLst>
        </pc:spChg>
        <pc:spChg chg="add mod">
          <ac:chgData name="BILLA KRISHNA" userId="ef762eff4345bcbe" providerId="LiveId" clId="{C1F51AEB-8BC4-499E-B1B2-B47CB2543B45}" dt="2023-04-06T08:15:59.315" v="554" actId="1076"/>
          <ac:spMkLst>
            <pc:docMk/>
            <pc:sldMk cId="3690542555" sldId="263"/>
            <ac:spMk id="9" creationId="{D1242F57-3599-6781-48E7-22CCE89B8D5F}"/>
          </ac:spMkLst>
        </pc:spChg>
        <pc:spChg chg="add mod">
          <ac:chgData name="BILLA KRISHNA" userId="ef762eff4345bcbe" providerId="LiveId" clId="{C1F51AEB-8BC4-499E-B1B2-B47CB2543B45}" dt="2023-04-06T08:16:07.592" v="555" actId="207"/>
          <ac:spMkLst>
            <pc:docMk/>
            <pc:sldMk cId="3690542555" sldId="263"/>
            <ac:spMk id="10" creationId="{02D3A057-FD3B-FC81-C5B1-6B02D3A85611}"/>
          </ac:spMkLst>
        </pc:spChg>
        <pc:spChg chg="add mod">
          <ac:chgData name="BILLA KRISHNA" userId="ef762eff4345bcbe" providerId="LiveId" clId="{C1F51AEB-8BC4-499E-B1B2-B47CB2543B45}" dt="2023-04-06T08:21:33.189" v="812" actId="1076"/>
          <ac:spMkLst>
            <pc:docMk/>
            <pc:sldMk cId="3690542555" sldId="263"/>
            <ac:spMk id="11" creationId="{08EFC96D-B71A-DA5A-AEC3-0AAFC728514E}"/>
          </ac:spMkLst>
        </pc:spChg>
        <pc:picChg chg="add mod">
          <ac:chgData name="BILLA KRISHNA" userId="ef762eff4345bcbe" providerId="LiveId" clId="{C1F51AEB-8BC4-499E-B1B2-B47CB2543B45}" dt="2023-04-06T08:18:02.165" v="779" actId="1076"/>
          <ac:picMkLst>
            <pc:docMk/>
            <pc:sldMk cId="3690542555" sldId="263"/>
            <ac:picMk id="12" creationId="{9FA48498-D26B-3815-58D7-4C1A750A461D}"/>
          </ac:picMkLst>
        </pc:picChg>
      </pc:sldChg>
      <pc:sldChg chg="addSp modSp new mod">
        <pc:chgData name="BILLA KRISHNA" userId="ef762eff4345bcbe" providerId="LiveId" clId="{C1F51AEB-8BC4-499E-B1B2-B47CB2543B45}" dt="2023-04-06T08:11:49.504" v="298" actId="1440"/>
        <pc:sldMkLst>
          <pc:docMk/>
          <pc:sldMk cId="3844003102" sldId="264"/>
        </pc:sldMkLst>
        <pc:picChg chg="add mod modCrop">
          <ac:chgData name="BILLA KRISHNA" userId="ef762eff4345bcbe" providerId="LiveId" clId="{C1F51AEB-8BC4-499E-B1B2-B47CB2543B45}" dt="2023-04-06T08:11:49.504" v="298" actId="1440"/>
          <ac:picMkLst>
            <pc:docMk/>
            <pc:sldMk cId="3844003102" sldId="264"/>
            <ac:picMk id="6" creationId="{D7AF63EB-6948-A5DF-4F00-A254F0937E66}"/>
          </ac:picMkLst>
        </pc:picChg>
      </pc:sldChg>
      <pc:sldChg chg="addSp delSp modSp new mod ord">
        <pc:chgData name="BILLA KRISHNA" userId="ef762eff4345bcbe" providerId="LiveId" clId="{C1F51AEB-8BC4-499E-B1B2-B47CB2543B45}" dt="2023-04-06T08:36:48.788" v="1175" actId="20577"/>
        <pc:sldMkLst>
          <pc:docMk/>
          <pc:sldMk cId="159717432" sldId="265"/>
        </pc:sldMkLst>
        <pc:spChg chg="del mod">
          <ac:chgData name="BILLA KRISHNA" userId="ef762eff4345bcbe" providerId="LiveId" clId="{C1F51AEB-8BC4-499E-B1B2-B47CB2543B45}" dt="2023-04-06T08:36:29.750" v="1165" actId="478"/>
          <ac:spMkLst>
            <pc:docMk/>
            <pc:sldMk cId="159717432" sldId="265"/>
            <ac:spMk id="2" creationId="{7A6B5714-654A-82A2-63BF-E01733EC0BAB}"/>
          </ac:spMkLst>
        </pc:spChg>
        <pc:spChg chg="del">
          <ac:chgData name="BILLA KRISHNA" userId="ef762eff4345bcbe" providerId="LiveId" clId="{C1F51AEB-8BC4-499E-B1B2-B47CB2543B45}" dt="2023-04-06T08:36:42.347" v="1168" actId="478"/>
          <ac:spMkLst>
            <pc:docMk/>
            <pc:sldMk cId="159717432" sldId="265"/>
            <ac:spMk id="3" creationId="{7D01D221-6365-789D-B49F-173E2EDE3CBB}"/>
          </ac:spMkLst>
        </pc:spChg>
        <pc:spChg chg="mod">
          <ac:chgData name="BILLA KRISHNA" userId="ef762eff4345bcbe" providerId="LiveId" clId="{C1F51AEB-8BC4-499E-B1B2-B47CB2543B45}" dt="2023-04-06T08:36:48.788" v="1175" actId="20577"/>
          <ac:spMkLst>
            <pc:docMk/>
            <pc:sldMk cId="159717432" sldId="265"/>
            <ac:spMk id="4" creationId="{6F55C329-21B0-8757-C477-A4D876216EAF}"/>
          </ac:spMkLst>
        </pc:spChg>
        <pc:spChg chg="add del mod">
          <ac:chgData name="BILLA KRISHNA" userId="ef762eff4345bcbe" providerId="LiveId" clId="{C1F51AEB-8BC4-499E-B1B2-B47CB2543B45}" dt="2023-04-06T08:22:36.387" v="819" actId="478"/>
          <ac:spMkLst>
            <pc:docMk/>
            <pc:sldMk cId="159717432" sldId="265"/>
            <ac:spMk id="5" creationId="{7A8C5814-43D7-AE1C-39D0-193083DD98CF}"/>
          </ac:spMkLst>
        </pc:spChg>
        <pc:spChg chg="add del mod">
          <ac:chgData name="BILLA KRISHNA" userId="ef762eff4345bcbe" providerId="LiveId" clId="{C1F51AEB-8BC4-499E-B1B2-B47CB2543B45}" dt="2023-04-06T08:32:42.368" v="1134" actId="1076"/>
          <ac:spMkLst>
            <pc:docMk/>
            <pc:sldMk cId="159717432" sldId="265"/>
            <ac:spMk id="6" creationId="{046A5318-CC11-2F1E-4C46-773B23FC1B5B}"/>
          </ac:spMkLst>
        </pc:spChg>
        <pc:spChg chg="add mod">
          <ac:chgData name="BILLA KRISHNA" userId="ef762eff4345bcbe" providerId="LiveId" clId="{C1F51AEB-8BC4-499E-B1B2-B47CB2543B45}" dt="2023-04-06T08:26:34.569" v="880" actId="113"/>
          <ac:spMkLst>
            <pc:docMk/>
            <pc:sldMk cId="159717432" sldId="265"/>
            <ac:spMk id="9" creationId="{5F8FC29E-D91A-4F8A-A35A-9A9E374785C2}"/>
          </ac:spMkLst>
        </pc:spChg>
        <pc:spChg chg="add mod">
          <ac:chgData name="BILLA KRISHNA" userId="ef762eff4345bcbe" providerId="LiveId" clId="{C1F51AEB-8BC4-499E-B1B2-B47CB2543B45}" dt="2023-04-06T08:27:03.940" v="904" actId="1076"/>
          <ac:spMkLst>
            <pc:docMk/>
            <pc:sldMk cId="159717432" sldId="265"/>
            <ac:spMk id="10" creationId="{4C15EAD4-D119-4550-9A7F-0AF87A73644A}"/>
          </ac:spMkLst>
        </pc:spChg>
        <pc:spChg chg="add mod">
          <ac:chgData name="BILLA KRISHNA" userId="ef762eff4345bcbe" providerId="LiveId" clId="{C1F51AEB-8BC4-499E-B1B2-B47CB2543B45}" dt="2023-04-06T08:27:13.332" v="922" actId="113"/>
          <ac:spMkLst>
            <pc:docMk/>
            <pc:sldMk cId="159717432" sldId="265"/>
            <ac:spMk id="11" creationId="{EC544A73-ACB1-0889-84AB-52BE6DBC4F72}"/>
          </ac:spMkLst>
        </pc:spChg>
        <pc:spChg chg="add mod">
          <ac:chgData name="BILLA KRISHNA" userId="ef762eff4345bcbe" providerId="LiveId" clId="{C1F51AEB-8BC4-499E-B1B2-B47CB2543B45}" dt="2023-04-06T08:27:28.512" v="941" actId="113"/>
          <ac:spMkLst>
            <pc:docMk/>
            <pc:sldMk cId="159717432" sldId="265"/>
            <ac:spMk id="12" creationId="{AB544C9C-34C8-B1E7-AC29-93BFFD59B94E}"/>
          </ac:spMkLst>
        </pc:spChg>
        <pc:spChg chg="add mod">
          <ac:chgData name="BILLA KRISHNA" userId="ef762eff4345bcbe" providerId="LiveId" clId="{C1F51AEB-8BC4-499E-B1B2-B47CB2543B45}" dt="2023-04-06T08:27:47.278" v="970" actId="207"/>
          <ac:spMkLst>
            <pc:docMk/>
            <pc:sldMk cId="159717432" sldId="265"/>
            <ac:spMk id="13" creationId="{344C7BDD-00A6-1DAF-8871-58753389BC51}"/>
          </ac:spMkLst>
        </pc:spChg>
        <pc:spChg chg="add mod">
          <ac:chgData name="BILLA KRISHNA" userId="ef762eff4345bcbe" providerId="LiveId" clId="{C1F51AEB-8BC4-499E-B1B2-B47CB2543B45}" dt="2023-04-06T08:30:37.714" v="1117" actId="1076"/>
          <ac:spMkLst>
            <pc:docMk/>
            <pc:sldMk cId="159717432" sldId="265"/>
            <ac:spMk id="14" creationId="{1712C3B3-9DC3-0AD4-EF09-B70D5B954E9B}"/>
          </ac:spMkLst>
        </pc:spChg>
        <pc:spChg chg="add mod">
          <ac:chgData name="BILLA KRISHNA" userId="ef762eff4345bcbe" providerId="LiveId" clId="{C1F51AEB-8BC4-499E-B1B2-B47CB2543B45}" dt="2023-04-06T08:28:16.993" v="1026" actId="113"/>
          <ac:spMkLst>
            <pc:docMk/>
            <pc:sldMk cId="159717432" sldId="265"/>
            <ac:spMk id="15" creationId="{80E596E1-2544-FD9A-98D3-B589450DC9B4}"/>
          </ac:spMkLst>
        </pc:spChg>
        <pc:spChg chg="add mod">
          <ac:chgData name="BILLA KRISHNA" userId="ef762eff4345bcbe" providerId="LiveId" clId="{C1F51AEB-8BC4-499E-B1B2-B47CB2543B45}" dt="2023-04-06T08:32:48.400" v="1136" actId="1076"/>
          <ac:spMkLst>
            <pc:docMk/>
            <pc:sldMk cId="159717432" sldId="265"/>
            <ac:spMk id="16" creationId="{BC20A729-B473-6BF8-A47A-5AF6BF1D4752}"/>
          </ac:spMkLst>
        </pc:spChg>
        <pc:spChg chg="add mod">
          <ac:chgData name="BILLA KRISHNA" userId="ef762eff4345bcbe" providerId="LiveId" clId="{C1F51AEB-8BC4-499E-B1B2-B47CB2543B45}" dt="2023-04-06T08:32:50.969" v="1137" actId="1076"/>
          <ac:spMkLst>
            <pc:docMk/>
            <pc:sldMk cId="159717432" sldId="265"/>
            <ac:spMk id="17" creationId="{9481143B-9AED-80D4-1DB5-A96B687E9CC8}"/>
          </ac:spMkLst>
        </pc:spChg>
        <pc:spChg chg="add mod">
          <ac:chgData name="BILLA KRISHNA" userId="ef762eff4345bcbe" providerId="LiveId" clId="{C1F51AEB-8BC4-499E-B1B2-B47CB2543B45}" dt="2023-04-06T08:29:06.703" v="1098" actId="207"/>
          <ac:spMkLst>
            <pc:docMk/>
            <pc:sldMk cId="159717432" sldId="265"/>
            <ac:spMk id="18" creationId="{2F3377F3-16CE-727E-39BC-2DD6B0CA60C0}"/>
          </ac:spMkLst>
        </pc:spChg>
        <pc:spChg chg="add mod">
          <ac:chgData name="BILLA KRISHNA" userId="ef762eff4345bcbe" providerId="LiveId" clId="{C1F51AEB-8BC4-499E-B1B2-B47CB2543B45}" dt="2023-04-06T08:25:10.177" v="840" actId="571"/>
          <ac:spMkLst>
            <pc:docMk/>
            <pc:sldMk cId="159717432" sldId="265"/>
            <ac:spMk id="19" creationId="{981C4C43-2B5D-01D7-519B-C755CA1847C8}"/>
          </ac:spMkLst>
        </pc:spChg>
        <pc:spChg chg="add mod">
          <ac:chgData name="BILLA KRISHNA" userId="ef762eff4345bcbe" providerId="LiveId" clId="{C1F51AEB-8BC4-499E-B1B2-B47CB2543B45}" dt="2023-04-06T08:30:04.790" v="1110" actId="1076"/>
          <ac:spMkLst>
            <pc:docMk/>
            <pc:sldMk cId="159717432" sldId="265"/>
            <ac:spMk id="25" creationId="{F3630288-F2A3-70AB-A16E-A2EF2C8B6363}"/>
          </ac:spMkLst>
        </pc:spChg>
        <pc:spChg chg="add del mod">
          <ac:chgData name="BILLA KRISHNA" userId="ef762eff4345bcbe" providerId="LiveId" clId="{C1F51AEB-8BC4-499E-B1B2-B47CB2543B45}" dt="2023-04-06T08:30:11.009" v="1112" actId="478"/>
          <ac:spMkLst>
            <pc:docMk/>
            <pc:sldMk cId="159717432" sldId="265"/>
            <ac:spMk id="26" creationId="{43492C92-BA2C-7148-C155-96C6986F419C}"/>
          </ac:spMkLst>
        </pc:spChg>
        <pc:spChg chg="add mod">
          <ac:chgData name="BILLA KRISHNA" userId="ef762eff4345bcbe" providerId="LiveId" clId="{C1F51AEB-8BC4-499E-B1B2-B47CB2543B45}" dt="2023-04-06T08:30:08.157" v="1111" actId="571"/>
          <ac:spMkLst>
            <pc:docMk/>
            <pc:sldMk cId="159717432" sldId="265"/>
            <ac:spMk id="27" creationId="{A0EAE2F7-1B4B-48C6-00D1-80BB534CB78B}"/>
          </ac:spMkLst>
        </pc:spChg>
        <pc:spChg chg="add mod">
          <ac:chgData name="BILLA KRISHNA" userId="ef762eff4345bcbe" providerId="LiveId" clId="{C1F51AEB-8BC4-499E-B1B2-B47CB2543B45}" dt="2023-04-06T08:30:46.214" v="1119" actId="1076"/>
          <ac:spMkLst>
            <pc:docMk/>
            <pc:sldMk cId="159717432" sldId="265"/>
            <ac:spMk id="28" creationId="{486DC0A2-618E-9C1C-FCD2-3C71B17B9208}"/>
          </ac:spMkLst>
        </pc:spChg>
        <pc:spChg chg="add mod">
          <ac:chgData name="BILLA KRISHNA" userId="ef762eff4345bcbe" providerId="LiveId" clId="{C1F51AEB-8BC4-499E-B1B2-B47CB2543B45}" dt="2023-04-06T08:31:20.956" v="1124" actId="14100"/>
          <ac:spMkLst>
            <pc:docMk/>
            <pc:sldMk cId="159717432" sldId="265"/>
            <ac:spMk id="29" creationId="{DF1429A5-FF41-1EC6-17C5-5FA314D5910C}"/>
          </ac:spMkLst>
        </pc:spChg>
        <pc:spChg chg="add mod">
          <ac:chgData name="BILLA KRISHNA" userId="ef762eff4345bcbe" providerId="LiveId" clId="{C1F51AEB-8BC4-499E-B1B2-B47CB2543B45}" dt="2023-04-06T08:30:51.206" v="1120" actId="571"/>
          <ac:spMkLst>
            <pc:docMk/>
            <pc:sldMk cId="159717432" sldId="265"/>
            <ac:spMk id="30" creationId="{174001B4-F41B-13C1-3BA0-CDE9376FD700}"/>
          </ac:spMkLst>
        </pc:spChg>
        <pc:spChg chg="add mod">
          <ac:chgData name="BILLA KRISHNA" userId="ef762eff4345bcbe" providerId="LiveId" clId="{C1F51AEB-8BC4-499E-B1B2-B47CB2543B45}" dt="2023-04-06T08:31:20.149" v="1123" actId="571"/>
          <ac:spMkLst>
            <pc:docMk/>
            <pc:sldMk cId="159717432" sldId="265"/>
            <ac:spMk id="31" creationId="{1ECE099E-A6B3-1759-DD31-6EEDC82052BD}"/>
          </ac:spMkLst>
        </pc:spChg>
        <pc:spChg chg="add mod">
          <ac:chgData name="BILLA KRISHNA" userId="ef762eff4345bcbe" providerId="LiveId" clId="{C1F51AEB-8BC4-499E-B1B2-B47CB2543B45}" dt="2023-04-06T08:31:20.149" v="1123" actId="571"/>
          <ac:spMkLst>
            <pc:docMk/>
            <pc:sldMk cId="159717432" sldId="265"/>
            <ac:spMk id="32" creationId="{E8B98FD2-57E0-4547-3EE3-CFE1CCC5649A}"/>
          </ac:spMkLst>
        </pc:spChg>
        <pc:spChg chg="add mod">
          <ac:chgData name="BILLA KRISHNA" userId="ef762eff4345bcbe" providerId="LiveId" clId="{C1F51AEB-8BC4-499E-B1B2-B47CB2543B45}" dt="2023-04-06T08:31:44.657" v="1127" actId="14100"/>
          <ac:spMkLst>
            <pc:docMk/>
            <pc:sldMk cId="159717432" sldId="265"/>
            <ac:spMk id="33" creationId="{BA1CBCEA-EB2C-7752-DBD6-3E97462FCDEE}"/>
          </ac:spMkLst>
        </pc:spChg>
        <pc:spChg chg="add mod">
          <ac:chgData name="BILLA KRISHNA" userId="ef762eff4345bcbe" providerId="LiveId" clId="{C1F51AEB-8BC4-499E-B1B2-B47CB2543B45}" dt="2023-04-06T08:31:58.765" v="1129" actId="688"/>
          <ac:spMkLst>
            <pc:docMk/>
            <pc:sldMk cId="159717432" sldId="265"/>
            <ac:spMk id="34" creationId="{945DD4C8-E5A5-4BB5-282A-C6924E36A9F4}"/>
          </ac:spMkLst>
        </pc:spChg>
        <pc:spChg chg="add mod">
          <ac:chgData name="BILLA KRISHNA" userId="ef762eff4345bcbe" providerId="LiveId" clId="{C1F51AEB-8BC4-499E-B1B2-B47CB2543B45}" dt="2023-04-06T08:32:10.428" v="1132" actId="688"/>
          <ac:spMkLst>
            <pc:docMk/>
            <pc:sldMk cId="159717432" sldId="265"/>
            <ac:spMk id="35" creationId="{363369B7-B461-3EAC-2519-C6ACD1937473}"/>
          </ac:spMkLst>
        </pc:spChg>
        <pc:spChg chg="add">
          <ac:chgData name="BILLA KRISHNA" userId="ef762eff4345bcbe" providerId="LiveId" clId="{C1F51AEB-8BC4-499E-B1B2-B47CB2543B45}" dt="2023-04-06T08:32:22.925" v="1133" actId="11529"/>
          <ac:spMkLst>
            <pc:docMk/>
            <pc:sldMk cId="159717432" sldId="265"/>
            <ac:spMk id="36" creationId="{8D9BDD6E-75E7-0855-9C7C-FDFEF1BCA619}"/>
          </ac:spMkLst>
        </pc:spChg>
        <pc:spChg chg="add mod">
          <ac:chgData name="BILLA KRISHNA" userId="ef762eff4345bcbe" providerId="LiveId" clId="{C1F51AEB-8BC4-499E-B1B2-B47CB2543B45}" dt="2023-04-06T08:36:38.845" v="1167" actId="14100"/>
          <ac:spMkLst>
            <pc:docMk/>
            <pc:sldMk cId="159717432" sldId="265"/>
            <ac:spMk id="37" creationId="{1EA56559-15C1-0E60-C5DA-0A89BFC66C18}"/>
          </ac:spMkLst>
        </pc:spChg>
        <pc:picChg chg="add del mod">
          <ac:chgData name="BILLA KRISHNA" userId="ef762eff4345bcbe" providerId="LiveId" clId="{C1F51AEB-8BC4-499E-B1B2-B47CB2543B45}" dt="2023-04-06T08:25:58.084" v="853" actId="478"/>
          <ac:picMkLst>
            <pc:docMk/>
            <pc:sldMk cId="159717432" sldId="265"/>
            <ac:picMk id="8" creationId="{BCCCC7C6-997D-B87B-EFAD-457BA9111BFC}"/>
          </ac:picMkLst>
        </pc:picChg>
        <pc:picChg chg="add del mod">
          <ac:chgData name="BILLA KRISHNA" userId="ef762eff4345bcbe" providerId="LiveId" clId="{C1F51AEB-8BC4-499E-B1B2-B47CB2543B45}" dt="2023-04-06T08:22:47.184" v="820" actId="478"/>
          <ac:picMkLst>
            <pc:docMk/>
            <pc:sldMk cId="159717432" sldId="265"/>
            <ac:picMk id="1026" creationId="{2AB02BA0-0E5B-AD08-9CAA-DE347A687D52}"/>
          </ac:picMkLst>
        </pc:picChg>
        <pc:cxnChg chg="add del mod">
          <ac:chgData name="BILLA KRISHNA" userId="ef762eff4345bcbe" providerId="LiveId" clId="{C1F51AEB-8BC4-499E-B1B2-B47CB2543B45}" dt="2023-04-06T08:29:28.943" v="1103" actId="478"/>
          <ac:cxnSpMkLst>
            <pc:docMk/>
            <pc:sldMk cId="159717432" sldId="265"/>
            <ac:cxnSpMk id="21" creationId="{12780ACF-1B15-1FB6-85D0-B873DD52E25D}"/>
          </ac:cxnSpMkLst>
        </pc:cxnChg>
      </pc:sldChg>
      <pc:sldChg chg="addSp new">
        <pc:chgData name="BILLA KRISHNA" userId="ef762eff4345bcbe" providerId="LiveId" clId="{C1F51AEB-8BC4-499E-B1B2-B47CB2543B45}" dt="2023-04-06T08:34:22.881" v="1161"/>
        <pc:sldMkLst>
          <pc:docMk/>
          <pc:sldMk cId="2754731593" sldId="266"/>
        </pc:sldMkLst>
        <pc:picChg chg="add">
          <ac:chgData name="BILLA KRISHNA" userId="ef762eff4345bcbe" providerId="LiveId" clId="{C1F51AEB-8BC4-499E-B1B2-B47CB2543B45}" dt="2023-04-06T08:34:22.881" v="1161"/>
          <ac:picMkLst>
            <pc:docMk/>
            <pc:sldMk cId="2754731593" sldId="266"/>
            <ac:picMk id="5" creationId="{19555C02-07BD-98DD-3FC7-386371DBF1A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/>
          <a:lstStyle/>
          <a:p>
            <a:r>
              <a:rPr lang="en-US" dirty="0"/>
              <a:t>CAR PRICE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/>
          <a:p>
            <a:r>
              <a:rPr lang="en-US" dirty="0"/>
              <a:t>Team 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A92B1-37AD-C556-9224-5E5BED08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4" y="438538"/>
            <a:ext cx="11274552" cy="594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813E4-06DC-A380-CCCF-8C2D44D172CF}"/>
              </a:ext>
            </a:extLst>
          </p:cNvPr>
          <p:cNvSpPr txBox="1"/>
          <p:nvPr/>
        </p:nvSpPr>
        <p:spPr>
          <a:xfrm>
            <a:off x="6449321" y="965351"/>
            <a:ext cx="5120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CAR PRICE PREDICTION</a:t>
            </a:r>
            <a:endParaRPr lang="en-IN" sz="5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A8143-7A22-48C2-0038-7584CD82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DFDB9-263A-9587-5F97-D81B5EFC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BA9B7-5F09-8653-B1C9-2436C54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55C02-07BD-98DD-3FC7-386371DB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99" y="0"/>
            <a:ext cx="1042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3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4145392F-C235-4BAC-C477-A75CA8B8E73B}"/>
              </a:ext>
            </a:extLst>
          </p:cNvPr>
          <p:cNvSpPr/>
          <p:nvPr/>
        </p:nvSpPr>
        <p:spPr>
          <a:xfrm>
            <a:off x="209161" y="186613"/>
            <a:ext cx="1852904" cy="11663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3EBF83-81D7-8DA8-A424-D32BFFF27003}"/>
              </a:ext>
            </a:extLst>
          </p:cNvPr>
          <p:cNvSpPr/>
          <p:nvPr/>
        </p:nvSpPr>
        <p:spPr>
          <a:xfrm>
            <a:off x="180973" y="2852456"/>
            <a:ext cx="1165161" cy="971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9755F1-F299-FCC1-E1AA-5737FD51A762}"/>
              </a:ext>
            </a:extLst>
          </p:cNvPr>
          <p:cNvSpPr/>
          <p:nvPr/>
        </p:nvSpPr>
        <p:spPr>
          <a:xfrm>
            <a:off x="2200468" y="3221666"/>
            <a:ext cx="1785451" cy="1518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5A8DA-5AF3-F7BF-C4EA-41C135C2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6C9A17-510C-6734-73A1-F6EC900F8D4F}"/>
              </a:ext>
            </a:extLst>
          </p:cNvPr>
          <p:cNvSpPr/>
          <p:nvPr/>
        </p:nvSpPr>
        <p:spPr>
          <a:xfrm>
            <a:off x="759667" y="727788"/>
            <a:ext cx="10644674" cy="5402424"/>
          </a:xfrm>
          <a:custGeom>
            <a:avLst/>
            <a:gdLst>
              <a:gd name="connsiteX0" fmla="*/ 0 w 10616682"/>
              <a:gd name="connsiteY0" fmla="*/ 0 h 5402424"/>
              <a:gd name="connsiteX1" fmla="*/ 10616682 w 10616682"/>
              <a:gd name="connsiteY1" fmla="*/ 0 h 5402424"/>
              <a:gd name="connsiteX2" fmla="*/ 10616682 w 10616682"/>
              <a:gd name="connsiteY2" fmla="*/ 5402424 h 5402424"/>
              <a:gd name="connsiteX3" fmla="*/ 0 w 10616682"/>
              <a:gd name="connsiteY3" fmla="*/ 5402424 h 5402424"/>
              <a:gd name="connsiteX4" fmla="*/ 0 w 10616682"/>
              <a:gd name="connsiteY4" fmla="*/ 0 h 5402424"/>
              <a:gd name="connsiteX0" fmla="*/ 0 w 10644674"/>
              <a:gd name="connsiteY0" fmla="*/ 9331 h 5402424"/>
              <a:gd name="connsiteX1" fmla="*/ 10644674 w 10644674"/>
              <a:gd name="connsiteY1" fmla="*/ 0 h 5402424"/>
              <a:gd name="connsiteX2" fmla="*/ 10644674 w 10644674"/>
              <a:gd name="connsiteY2" fmla="*/ 5402424 h 5402424"/>
              <a:gd name="connsiteX3" fmla="*/ 27992 w 10644674"/>
              <a:gd name="connsiteY3" fmla="*/ 5402424 h 5402424"/>
              <a:gd name="connsiteX4" fmla="*/ 0 w 10644674"/>
              <a:gd name="connsiteY4" fmla="*/ 9331 h 540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4674" h="5402424">
                <a:moveTo>
                  <a:pt x="0" y="9331"/>
                </a:moveTo>
                <a:lnTo>
                  <a:pt x="10644674" y="0"/>
                </a:lnTo>
                <a:lnTo>
                  <a:pt x="10644674" y="5402424"/>
                </a:lnTo>
                <a:lnTo>
                  <a:pt x="27992" y="5402424"/>
                </a:lnTo>
                <a:lnTo>
                  <a:pt x="0" y="9331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3DC45-34BD-0C3D-871A-A9FD720FC356}"/>
              </a:ext>
            </a:extLst>
          </p:cNvPr>
          <p:cNvSpPr txBox="1"/>
          <p:nvPr/>
        </p:nvSpPr>
        <p:spPr>
          <a:xfrm>
            <a:off x="1866122" y="1352939"/>
            <a:ext cx="222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TEAM -3</a:t>
            </a:r>
            <a:endParaRPr lang="en-IN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086BF-D2A5-8E34-7752-CB8591F10857}"/>
              </a:ext>
            </a:extLst>
          </p:cNvPr>
          <p:cNvSpPr txBox="1"/>
          <p:nvPr/>
        </p:nvSpPr>
        <p:spPr>
          <a:xfrm>
            <a:off x="1996751" y="2239347"/>
            <a:ext cx="7137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Srinadh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Vijay Karthik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Alekhya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kiran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Krishna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Rakesh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3FB81D-DB19-55C8-1762-6AE38CFFEEAD}"/>
              </a:ext>
            </a:extLst>
          </p:cNvPr>
          <p:cNvSpPr/>
          <p:nvPr/>
        </p:nvSpPr>
        <p:spPr>
          <a:xfrm>
            <a:off x="9844573" y="416316"/>
            <a:ext cx="2347427" cy="2081269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3D03D-092D-8548-1089-17E64A17C767}"/>
              </a:ext>
            </a:extLst>
          </p:cNvPr>
          <p:cNvSpPr/>
          <p:nvPr/>
        </p:nvSpPr>
        <p:spPr>
          <a:xfrm>
            <a:off x="10049068" y="4644218"/>
            <a:ext cx="3117980" cy="3105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EA2CBE-6A93-9F2A-61F2-283761F562ED}"/>
              </a:ext>
            </a:extLst>
          </p:cNvPr>
          <p:cNvSpPr/>
          <p:nvPr/>
        </p:nvSpPr>
        <p:spPr>
          <a:xfrm>
            <a:off x="-1015968" y="5831302"/>
            <a:ext cx="3000765" cy="1918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66E3A6-2BE2-9A12-C0CC-0825D7F3C987}"/>
              </a:ext>
            </a:extLst>
          </p:cNvPr>
          <p:cNvSpPr/>
          <p:nvPr/>
        </p:nvSpPr>
        <p:spPr>
          <a:xfrm>
            <a:off x="8756196" y="416316"/>
            <a:ext cx="1703419" cy="1398288"/>
          </a:xfrm>
          <a:prstGeom prst="ellipse">
            <a:avLst/>
          </a:prstGeom>
          <a:solidFill>
            <a:srgbClr val="F0E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A76EB5-9336-5C33-27AB-58FF3DF6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 flipH="1">
            <a:off x="3282912" y="-764484"/>
            <a:ext cx="7158311" cy="7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5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BF246D-C467-4564-E061-E3DC9E40439A}"/>
              </a:ext>
            </a:extLst>
          </p:cNvPr>
          <p:cNvSpPr/>
          <p:nvPr/>
        </p:nvSpPr>
        <p:spPr>
          <a:xfrm>
            <a:off x="128497" y="494239"/>
            <a:ext cx="3554963" cy="6718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DATA SET</a:t>
            </a: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4E8CD8-9893-C573-876D-7A0820C89C3D}"/>
              </a:ext>
            </a:extLst>
          </p:cNvPr>
          <p:cNvSpPr/>
          <p:nvPr/>
        </p:nvSpPr>
        <p:spPr>
          <a:xfrm>
            <a:off x="214747" y="2123015"/>
            <a:ext cx="3520751" cy="681135"/>
          </a:xfrm>
          <a:prstGeom prst="round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</a:rPr>
              <a:t>LANGUAGES </a:t>
            </a:r>
            <a:endParaRPr lang="en-IN" sz="24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891147-ABE7-C660-4381-518340FC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68" y="-92075"/>
            <a:ext cx="8932507" cy="6551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097AF4-5544-941F-9090-9BFF2DCFB294}"/>
              </a:ext>
            </a:extLst>
          </p:cNvPr>
          <p:cNvSpPr txBox="1"/>
          <p:nvPr/>
        </p:nvSpPr>
        <p:spPr>
          <a:xfrm>
            <a:off x="948417" y="1434490"/>
            <a:ext cx="367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Cars data set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3B0FB-4D90-518A-3614-F7C4C4934B58}"/>
              </a:ext>
            </a:extLst>
          </p:cNvPr>
          <p:cNvSpPr txBox="1"/>
          <p:nvPr/>
        </p:nvSpPr>
        <p:spPr>
          <a:xfrm>
            <a:off x="1116369" y="3073204"/>
            <a:ext cx="33434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</a:p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</a:p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D46F-7FF7-9437-3E8C-9EC43F4C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7" y="3650967"/>
            <a:ext cx="3693253" cy="1006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06C14-C77E-A00B-1714-FBA327AAC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3" y="5504106"/>
            <a:ext cx="1175787" cy="1288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E8848-02C7-3B81-9295-079BB5DE5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091" y="5585825"/>
            <a:ext cx="1241635" cy="9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8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F63EB-6948-A5DF-4F00-A254F093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40" r="24544" b="8489"/>
          <a:stretch/>
        </p:blipFill>
        <p:spPr>
          <a:xfrm>
            <a:off x="701869" y="718457"/>
            <a:ext cx="10800926" cy="5311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00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8FC8458-D815-D5B9-2B21-951256A74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2" r="4116" b="4545"/>
          <a:stretch/>
        </p:blipFill>
        <p:spPr>
          <a:xfrm>
            <a:off x="284876" y="252049"/>
            <a:ext cx="11622247" cy="6469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7596A-8351-CFBE-820F-046BAECB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8894A-F2AA-7334-CF78-D30177DF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5B857-8BAB-F729-0EC1-6BA4B561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398554-0D14-4A52-95CB-3FA9704164F3}"/>
              </a:ext>
            </a:extLst>
          </p:cNvPr>
          <p:cNvCxnSpPr>
            <a:cxnSpLocks/>
          </p:cNvCxnSpPr>
          <p:nvPr/>
        </p:nvCxnSpPr>
        <p:spPr>
          <a:xfrm flipH="1">
            <a:off x="6491676" y="417156"/>
            <a:ext cx="44413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AB1F07-5FAA-719E-191A-F1A542F459D2}"/>
              </a:ext>
            </a:extLst>
          </p:cNvPr>
          <p:cNvCxnSpPr>
            <a:cxnSpLocks/>
          </p:cNvCxnSpPr>
          <p:nvPr/>
        </p:nvCxnSpPr>
        <p:spPr>
          <a:xfrm flipH="1">
            <a:off x="6491676" y="2172484"/>
            <a:ext cx="44413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57C64C-316C-26BD-0338-7F4FB5013AA3}"/>
              </a:ext>
            </a:extLst>
          </p:cNvPr>
          <p:cNvSpPr txBox="1"/>
          <p:nvPr/>
        </p:nvSpPr>
        <p:spPr>
          <a:xfrm>
            <a:off x="6491675" y="509990"/>
            <a:ext cx="9351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SUPPORT </a:t>
            </a:r>
          </a:p>
          <a:p>
            <a:r>
              <a:rPr lang="en-US" sz="3200" b="1" dirty="0">
                <a:latin typeface="Arial Black" panose="020B0A04020102020204" pitchFamily="34" charset="0"/>
              </a:rPr>
              <a:t>VECTOR</a:t>
            </a:r>
          </a:p>
          <a:p>
            <a:r>
              <a:rPr lang="en-US" sz="3200" b="1" dirty="0">
                <a:latin typeface="Arial Black" panose="020B0A04020102020204" pitchFamily="34" charset="0"/>
              </a:rPr>
              <a:t>MACHINE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37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67EE715-E904-0E86-8E6D-3B624AC11093}"/>
              </a:ext>
            </a:extLst>
          </p:cNvPr>
          <p:cNvSpPr/>
          <p:nvPr/>
        </p:nvSpPr>
        <p:spPr>
          <a:xfrm>
            <a:off x="-382556" y="-385990"/>
            <a:ext cx="2174033" cy="19687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55CAE-1CD3-13B7-F87C-D7A0D7DE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Team -3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BD31BE-B528-F276-EA99-5231C4BAC2E2}"/>
              </a:ext>
            </a:extLst>
          </p:cNvPr>
          <p:cNvSpPr/>
          <p:nvPr/>
        </p:nvSpPr>
        <p:spPr>
          <a:xfrm>
            <a:off x="709127" y="547072"/>
            <a:ext cx="10655559" cy="5787183"/>
          </a:xfrm>
          <a:prstGeom prst="roundRect">
            <a:avLst>
              <a:gd name="adj" fmla="val 747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89F53-8DBF-A008-B692-F06224E18C81}"/>
              </a:ext>
            </a:extLst>
          </p:cNvPr>
          <p:cNvSpPr/>
          <p:nvPr/>
        </p:nvSpPr>
        <p:spPr>
          <a:xfrm>
            <a:off x="10758195" y="969153"/>
            <a:ext cx="3200400" cy="31164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242F57-3599-6781-48E7-22CCE89B8D5F}"/>
              </a:ext>
            </a:extLst>
          </p:cNvPr>
          <p:cNvSpPr/>
          <p:nvPr/>
        </p:nvSpPr>
        <p:spPr>
          <a:xfrm>
            <a:off x="3349690" y="5578476"/>
            <a:ext cx="3200400" cy="311642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D3A057-FD3B-FC81-C5B1-6B02D3A85611}"/>
              </a:ext>
            </a:extLst>
          </p:cNvPr>
          <p:cNvSpPr/>
          <p:nvPr/>
        </p:nvSpPr>
        <p:spPr>
          <a:xfrm>
            <a:off x="5410200" y="-2147271"/>
            <a:ext cx="3200400" cy="3116424"/>
          </a:xfrm>
          <a:prstGeom prst="ellipse">
            <a:avLst/>
          </a:prstGeom>
          <a:solidFill>
            <a:schemeClr val="accent6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FC96D-B71A-DA5A-AEC3-0AAFC728514E}"/>
              </a:ext>
            </a:extLst>
          </p:cNvPr>
          <p:cNvSpPr txBox="1"/>
          <p:nvPr/>
        </p:nvSpPr>
        <p:spPr>
          <a:xfrm>
            <a:off x="1129004" y="1319433"/>
            <a:ext cx="66620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 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aiandra GD" panose="020E0502030308020204" pitchFamily="34" charset="0"/>
                <a:cs typeface="Times New Roman" panose="02020603050405020304" pitchFamily="18" charset="0"/>
              </a:rPr>
              <a:t>It Is a most popular supervised learning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aiandra GD" panose="020E0502030308020204" pitchFamily="34" charset="0"/>
                <a:cs typeface="Times New Roman" panose="02020603050405020304" pitchFamily="18" charset="0"/>
              </a:rPr>
              <a:t>It is used for both classification and regression.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aiandra GD" panose="020E0502030308020204" pitchFamily="34" charset="0"/>
                <a:cs typeface="Times New Roman" panose="02020603050405020304" pitchFamily="18" charset="0"/>
              </a:rPr>
              <a:t>We are mainly using SVM for classification which is known as SVC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aiandra GD" panose="020E0502030308020204" pitchFamily="34" charset="0"/>
                <a:cs typeface="Times New Roman" panose="02020603050405020304" pitchFamily="18" charset="0"/>
              </a:rPr>
              <a:t>The goal of SVM algorithm is to create the best line or decision boundary that can segregate n-dim space in to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aiandra GD" panose="020E0502030308020204" pitchFamily="34" charset="0"/>
                <a:cs typeface="Times New Roman" panose="02020603050405020304" pitchFamily="18" charset="0"/>
              </a:rPr>
              <a:t>So that we can easily put the new data point in the correct category.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Maiandra GD" panose="020E0502030308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48498-D26B-3815-58D7-4C1A750A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66" y="1786687"/>
            <a:ext cx="3568039" cy="28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42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C329-21B0-8757-C477-A4D87621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TEAM-3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A5318-CC11-2F1E-4C46-773B23FC1B5B}"/>
              </a:ext>
            </a:extLst>
          </p:cNvPr>
          <p:cNvSpPr/>
          <p:nvPr/>
        </p:nvSpPr>
        <p:spPr>
          <a:xfrm>
            <a:off x="810995" y="779106"/>
            <a:ext cx="10515600" cy="529978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8FC29E-D91A-4F8A-A35A-9A9E374785C2}"/>
              </a:ext>
            </a:extLst>
          </p:cNvPr>
          <p:cNvSpPr/>
          <p:nvPr/>
        </p:nvSpPr>
        <p:spPr>
          <a:xfrm>
            <a:off x="1838130" y="1313117"/>
            <a:ext cx="1614197" cy="9355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15EAD4-D119-4550-9A7F-0AF87A73644A}"/>
              </a:ext>
            </a:extLst>
          </p:cNvPr>
          <p:cNvSpPr/>
          <p:nvPr/>
        </p:nvSpPr>
        <p:spPr>
          <a:xfrm>
            <a:off x="6742140" y="1399592"/>
            <a:ext cx="1830355" cy="802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Importing libraries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544A73-ACB1-0889-84AB-52BE6DBC4F72}"/>
              </a:ext>
            </a:extLst>
          </p:cNvPr>
          <p:cNvSpPr/>
          <p:nvPr/>
        </p:nvSpPr>
        <p:spPr>
          <a:xfrm>
            <a:off x="4038598" y="1399593"/>
            <a:ext cx="1830355" cy="802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Importing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Data Set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544C9C-34C8-B1E7-AC29-93BFFD59B94E}"/>
              </a:ext>
            </a:extLst>
          </p:cNvPr>
          <p:cNvSpPr/>
          <p:nvPr/>
        </p:nvSpPr>
        <p:spPr>
          <a:xfrm>
            <a:off x="6694714" y="2774808"/>
            <a:ext cx="1830355" cy="802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Loading data sets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4C7BDD-00A6-1DAF-8871-58753389BC51}"/>
              </a:ext>
            </a:extLst>
          </p:cNvPr>
          <p:cNvSpPr/>
          <p:nvPr/>
        </p:nvSpPr>
        <p:spPr>
          <a:xfrm>
            <a:off x="4038597" y="2740996"/>
            <a:ext cx="1830355" cy="802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Exploratory data analysis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12C3B3-9DC3-0AD4-EF09-B70D5B954E9B}"/>
              </a:ext>
            </a:extLst>
          </p:cNvPr>
          <p:cNvSpPr/>
          <p:nvPr/>
        </p:nvSpPr>
        <p:spPr>
          <a:xfrm>
            <a:off x="4038597" y="4008159"/>
            <a:ext cx="1830355" cy="802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preprocessing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E596E1-2544-FD9A-98D3-B589450DC9B4}"/>
              </a:ext>
            </a:extLst>
          </p:cNvPr>
          <p:cNvSpPr/>
          <p:nvPr/>
        </p:nvSpPr>
        <p:spPr>
          <a:xfrm>
            <a:off x="6694713" y="3955518"/>
            <a:ext cx="1830355" cy="802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Building and training the models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C20A729-B473-6BF8-A47A-5AF6BF1D4752}"/>
              </a:ext>
            </a:extLst>
          </p:cNvPr>
          <p:cNvSpPr/>
          <p:nvPr/>
        </p:nvSpPr>
        <p:spPr>
          <a:xfrm>
            <a:off x="8963611" y="5031642"/>
            <a:ext cx="1830355" cy="802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Selecting the best model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81143B-9AED-80D4-1DB5-A96B687E9CC8}"/>
              </a:ext>
            </a:extLst>
          </p:cNvPr>
          <p:cNvSpPr/>
          <p:nvPr/>
        </p:nvSpPr>
        <p:spPr>
          <a:xfrm>
            <a:off x="5718660" y="5032775"/>
            <a:ext cx="2344313" cy="802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Making prediction on unknown dataset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3377F3-16CE-727E-39BC-2DD6B0CA60C0}"/>
              </a:ext>
            </a:extLst>
          </p:cNvPr>
          <p:cNvSpPr/>
          <p:nvPr/>
        </p:nvSpPr>
        <p:spPr>
          <a:xfrm>
            <a:off x="2062065" y="4726023"/>
            <a:ext cx="1614197" cy="9355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End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1C4C43-2B5D-01D7-519B-C755CA1847C8}"/>
              </a:ext>
            </a:extLst>
          </p:cNvPr>
          <p:cNvSpPr/>
          <p:nvPr/>
        </p:nvSpPr>
        <p:spPr>
          <a:xfrm>
            <a:off x="6457558" y="8363566"/>
            <a:ext cx="1830355" cy="802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3630288-F2A3-70AB-A16E-A2EF2C8B6363}"/>
              </a:ext>
            </a:extLst>
          </p:cNvPr>
          <p:cNvSpPr/>
          <p:nvPr/>
        </p:nvSpPr>
        <p:spPr>
          <a:xfrm>
            <a:off x="6068795" y="1667073"/>
            <a:ext cx="508508" cy="197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0EAE2F7-1B4B-48C6-00D1-80BB534CB78B}"/>
              </a:ext>
            </a:extLst>
          </p:cNvPr>
          <p:cNvSpPr/>
          <p:nvPr/>
        </p:nvSpPr>
        <p:spPr>
          <a:xfrm>
            <a:off x="3481409" y="1667073"/>
            <a:ext cx="508508" cy="197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86DC0A2-618E-9C1C-FCD2-3C71B17B9208}"/>
              </a:ext>
            </a:extLst>
          </p:cNvPr>
          <p:cNvSpPr/>
          <p:nvPr/>
        </p:nvSpPr>
        <p:spPr>
          <a:xfrm rot="5400000">
            <a:off x="4875190" y="3675228"/>
            <a:ext cx="409875" cy="25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F1429A5-FF41-1EC6-17C5-5FA314D5910C}"/>
              </a:ext>
            </a:extLst>
          </p:cNvPr>
          <p:cNvSpPr/>
          <p:nvPr/>
        </p:nvSpPr>
        <p:spPr>
          <a:xfrm rot="10800000">
            <a:off x="6027579" y="3047618"/>
            <a:ext cx="508508" cy="197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74001B4-F41B-13C1-3BA0-CDE9376FD700}"/>
              </a:ext>
            </a:extLst>
          </p:cNvPr>
          <p:cNvSpPr/>
          <p:nvPr/>
        </p:nvSpPr>
        <p:spPr>
          <a:xfrm>
            <a:off x="6027579" y="4212183"/>
            <a:ext cx="508508" cy="197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Arrow: Curved Down 32">
            <a:extLst>
              <a:ext uri="{FF2B5EF4-FFF2-40B4-BE49-F238E27FC236}">
                <a16:creationId xmlns:a16="http://schemas.microsoft.com/office/drawing/2014/main" id="{BA1CBCEA-EB2C-7752-DBD6-3E97462FCDEE}"/>
              </a:ext>
            </a:extLst>
          </p:cNvPr>
          <p:cNvSpPr/>
          <p:nvPr/>
        </p:nvSpPr>
        <p:spPr>
          <a:xfrm rot="1840417">
            <a:off x="8801979" y="4102804"/>
            <a:ext cx="1146853" cy="38989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45DD4C8-E5A5-4BB5-282A-C6924E36A9F4}"/>
              </a:ext>
            </a:extLst>
          </p:cNvPr>
          <p:cNvSpPr/>
          <p:nvPr/>
        </p:nvSpPr>
        <p:spPr>
          <a:xfrm rot="10800000">
            <a:off x="8153400" y="5190927"/>
            <a:ext cx="629357" cy="267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63369B7-B461-3EAC-2519-C6ACD1937473}"/>
              </a:ext>
            </a:extLst>
          </p:cNvPr>
          <p:cNvSpPr/>
          <p:nvPr/>
        </p:nvSpPr>
        <p:spPr>
          <a:xfrm rot="10800000">
            <a:off x="4011003" y="5125653"/>
            <a:ext cx="1440798" cy="403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8D9BDD6E-75E7-0855-9C7C-FDFEF1BCA619}"/>
              </a:ext>
            </a:extLst>
          </p:cNvPr>
          <p:cNvSpPr/>
          <p:nvPr/>
        </p:nvSpPr>
        <p:spPr>
          <a:xfrm>
            <a:off x="7609890" y="2248679"/>
            <a:ext cx="339792" cy="526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EA56559-15C1-0E60-C5DA-0A89BFC66C18}"/>
              </a:ext>
            </a:extLst>
          </p:cNvPr>
          <p:cNvSpPr/>
          <p:nvPr/>
        </p:nvSpPr>
        <p:spPr>
          <a:xfrm rot="20252730">
            <a:off x="-821217" y="-140609"/>
            <a:ext cx="3939300" cy="18081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</a:rPr>
              <a:t>FLOW CHART</a:t>
            </a:r>
            <a:endParaRPr lang="en-IN" sz="24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1EDA1-2AF4-B4B2-D6CA-51859D1B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TEAM - 3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874E5-CF19-107E-2B53-2809160DF0AC}"/>
              </a:ext>
            </a:extLst>
          </p:cNvPr>
          <p:cNvSpPr/>
          <p:nvPr/>
        </p:nvSpPr>
        <p:spPr>
          <a:xfrm>
            <a:off x="1285875" y="600075"/>
            <a:ext cx="8058150" cy="5495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394114-DF33-7FDA-461C-2E9C4B6B1E38}"/>
              </a:ext>
            </a:extLst>
          </p:cNvPr>
          <p:cNvSpPr/>
          <p:nvPr/>
        </p:nvSpPr>
        <p:spPr>
          <a:xfrm>
            <a:off x="4467225" y="4564856"/>
            <a:ext cx="3543300" cy="4286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A9286-53D9-7502-1411-5943AF2435FA}"/>
              </a:ext>
            </a:extLst>
          </p:cNvPr>
          <p:cNvGrpSpPr/>
          <p:nvPr/>
        </p:nvGrpSpPr>
        <p:grpSpPr>
          <a:xfrm>
            <a:off x="2443160" y="2066925"/>
            <a:ext cx="5567365" cy="2944655"/>
            <a:chOff x="2443160" y="1295400"/>
            <a:chExt cx="5567365" cy="294465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C41D130-2833-505D-E803-3B8A83B75969}"/>
                </a:ext>
              </a:extLst>
            </p:cNvPr>
            <p:cNvSpPr/>
            <p:nvPr/>
          </p:nvSpPr>
          <p:spPr>
            <a:xfrm>
              <a:off x="4467225" y="1295400"/>
              <a:ext cx="3543300" cy="42862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3BE13A-05C7-159D-87F8-AF362A891D65}"/>
                </a:ext>
              </a:extLst>
            </p:cNvPr>
            <p:cNvSpPr/>
            <p:nvPr/>
          </p:nvSpPr>
          <p:spPr>
            <a:xfrm>
              <a:off x="4467225" y="1984375"/>
              <a:ext cx="3543300" cy="42862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10F5EA-6069-3F49-8D20-ADFCFF6E2C10}"/>
                </a:ext>
              </a:extLst>
            </p:cNvPr>
            <p:cNvSpPr/>
            <p:nvPr/>
          </p:nvSpPr>
          <p:spPr>
            <a:xfrm>
              <a:off x="4467225" y="2565400"/>
              <a:ext cx="3543300" cy="42862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9EA8E05-9DE3-A515-53C0-5D59D57885A6}"/>
                </a:ext>
              </a:extLst>
            </p:cNvPr>
            <p:cNvSpPr/>
            <p:nvPr/>
          </p:nvSpPr>
          <p:spPr>
            <a:xfrm>
              <a:off x="4467225" y="3205162"/>
              <a:ext cx="3543300" cy="42862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DFDB99-AEBB-C166-253E-7C81117305AF}"/>
                </a:ext>
              </a:extLst>
            </p:cNvPr>
            <p:cNvSpPr txBox="1"/>
            <p:nvPr/>
          </p:nvSpPr>
          <p:spPr>
            <a:xfrm>
              <a:off x="2443162" y="1334334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Engine CC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56A381-B327-6FE9-759C-F4EC3E2E2220}"/>
                </a:ext>
              </a:extLst>
            </p:cNvPr>
            <p:cNvSpPr txBox="1"/>
            <p:nvPr/>
          </p:nvSpPr>
          <p:spPr>
            <a:xfrm>
              <a:off x="2443161" y="198493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Air bags   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52F7E8-24F9-3905-39EC-F9AB8CFA4BE8}"/>
                </a:ext>
              </a:extLst>
            </p:cNvPr>
            <p:cNvSpPr txBox="1"/>
            <p:nvPr/>
          </p:nvSpPr>
          <p:spPr>
            <a:xfrm>
              <a:off x="2443161" y="261461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Year         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AAFDA-E49C-FC85-7EAC-A4D90A911E20}"/>
                </a:ext>
              </a:extLst>
            </p:cNvPr>
            <p:cNvSpPr txBox="1"/>
            <p:nvPr/>
          </p:nvSpPr>
          <p:spPr>
            <a:xfrm>
              <a:off x="2443161" y="3214448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Milage      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359FBE-54CA-EBA6-030D-E7292C95CDBA}"/>
                </a:ext>
              </a:extLst>
            </p:cNvPr>
            <p:cNvSpPr txBox="1"/>
            <p:nvPr/>
          </p:nvSpPr>
          <p:spPr>
            <a:xfrm>
              <a:off x="2443160" y="387072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Color        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329706-1E44-A2C2-5B5B-4C2931A12C27}"/>
              </a:ext>
            </a:extLst>
          </p:cNvPr>
          <p:cNvSpPr/>
          <p:nvPr/>
        </p:nvSpPr>
        <p:spPr>
          <a:xfrm>
            <a:off x="3619500" y="5209899"/>
            <a:ext cx="2619375" cy="51871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SUBMIT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DB7B0-B442-AEC0-0549-F424E81A1CDA}"/>
              </a:ext>
            </a:extLst>
          </p:cNvPr>
          <p:cNvSpPr txBox="1"/>
          <p:nvPr/>
        </p:nvSpPr>
        <p:spPr>
          <a:xfrm>
            <a:off x="2895599" y="1323289"/>
            <a:ext cx="406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Black" panose="020B0A04020102020204" pitchFamily="34" charset="0"/>
              </a:rPr>
              <a:t>CAR PRICE PREDICTION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9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1EDA1-2AF4-B4B2-D6CA-51859D1B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Team-3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874E5-CF19-107E-2B53-2809160DF0AC}"/>
              </a:ext>
            </a:extLst>
          </p:cNvPr>
          <p:cNvSpPr/>
          <p:nvPr/>
        </p:nvSpPr>
        <p:spPr>
          <a:xfrm>
            <a:off x="1285875" y="600075"/>
            <a:ext cx="8058150" cy="5495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394114-DF33-7FDA-461C-2E9C4B6B1E38}"/>
              </a:ext>
            </a:extLst>
          </p:cNvPr>
          <p:cNvSpPr/>
          <p:nvPr/>
        </p:nvSpPr>
        <p:spPr>
          <a:xfrm>
            <a:off x="4467225" y="5226102"/>
            <a:ext cx="3543300" cy="4286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B050"/>
                </a:solidFill>
              </a:rPr>
              <a:t>99,90,000</a:t>
            </a:r>
            <a:endParaRPr lang="en-IN" sz="2400" b="1" dirty="0">
              <a:solidFill>
                <a:srgbClr val="00B05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A9286-53D9-7502-1411-5943AF2435FA}"/>
              </a:ext>
            </a:extLst>
          </p:cNvPr>
          <p:cNvGrpSpPr/>
          <p:nvPr/>
        </p:nvGrpSpPr>
        <p:grpSpPr>
          <a:xfrm>
            <a:off x="2414585" y="2066925"/>
            <a:ext cx="5595940" cy="3528509"/>
            <a:chOff x="2414585" y="1295400"/>
            <a:chExt cx="5595940" cy="352850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C41D130-2833-505D-E803-3B8A83B75969}"/>
                </a:ext>
              </a:extLst>
            </p:cNvPr>
            <p:cNvSpPr/>
            <p:nvPr/>
          </p:nvSpPr>
          <p:spPr>
            <a:xfrm>
              <a:off x="4467225" y="1295400"/>
              <a:ext cx="3543300" cy="42862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1000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3BE13A-05C7-159D-87F8-AF362A891D65}"/>
                </a:ext>
              </a:extLst>
            </p:cNvPr>
            <p:cNvSpPr/>
            <p:nvPr/>
          </p:nvSpPr>
          <p:spPr>
            <a:xfrm>
              <a:off x="4467225" y="1984375"/>
              <a:ext cx="3543300" cy="42862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10F5EA-6069-3F49-8D20-ADFCFF6E2C10}"/>
                </a:ext>
              </a:extLst>
            </p:cNvPr>
            <p:cNvSpPr/>
            <p:nvPr/>
          </p:nvSpPr>
          <p:spPr>
            <a:xfrm>
              <a:off x="4467225" y="2565400"/>
              <a:ext cx="3543300" cy="42862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2016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9EA8E05-9DE3-A515-53C0-5D59D57885A6}"/>
                </a:ext>
              </a:extLst>
            </p:cNvPr>
            <p:cNvSpPr/>
            <p:nvPr/>
          </p:nvSpPr>
          <p:spPr>
            <a:xfrm>
              <a:off x="4467225" y="3205162"/>
              <a:ext cx="3543300" cy="42862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22.5 KMP/LIT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DFDB99-AEBB-C166-253E-7C81117305AF}"/>
                </a:ext>
              </a:extLst>
            </p:cNvPr>
            <p:cNvSpPr txBox="1"/>
            <p:nvPr/>
          </p:nvSpPr>
          <p:spPr>
            <a:xfrm>
              <a:off x="2443162" y="1334334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Engine CC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56A381-B327-6FE9-759C-F4EC3E2E2220}"/>
                </a:ext>
              </a:extLst>
            </p:cNvPr>
            <p:cNvSpPr txBox="1"/>
            <p:nvPr/>
          </p:nvSpPr>
          <p:spPr>
            <a:xfrm>
              <a:off x="2443161" y="1984931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Air bags   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52F7E8-24F9-3905-39EC-F9AB8CFA4BE8}"/>
                </a:ext>
              </a:extLst>
            </p:cNvPr>
            <p:cNvSpPr txBox="1"/>
            <p:nvPr/>
          </p:nvSpPr>
          <p:spPr>
            <a:xfrm>
              <a:off x="2443161" y="261461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Year         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AAFDA-E49C-FC85-7EAC-A4D90A911E20}"/>
                </a:ext>
              </a:extLst>
            </p:cNvPr>
            <p:cNvSpPr txBox="1"/>
            <p:nvPr/>
          </p:nvSpPr>
          <p:spPr>
            <a:xfrm>
              <a:off x="2443161" y="3214448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Milage      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359FBE-54CA-EBA6-030D-E7292C95CDBA}"/>
                </a:ext>
              </a:extLst>
            </p:cNvPr>
            <p:cNvSpPr txBox="1"/>
            <p:nvPr/>
          </p:nvSpPr>
          <p:spPr>
            <a:xfrm>
              <a:off x="2414585" y="4454577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Price         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1DD510-684F-541B-96E5-A80109952044}"/>
                </a:ext>
              </a:extLst>
            </p:cNvPr>
            <p:cNvSpPr txBox="1"/>
            <p:nvPr/>
          </p:nvSpPr>
          <p:spPr>
            <a:xfrm>
              <a:off x="2443160" y="3912590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Black" panose="020B0A04020102020204" pitchFamily="34" charset="0"/>
                </a:rPr>
                <a:t>Color             :</a:t>
              </a:r>
              <a:endParaRPr lang="en-IN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1BDB7B0-B442-AEC0-0549-F424E81A1CDA}"/>
              </a:ext>
            </a:extLst>
          </p:cNvPr>
          <p:cNvSpPr txBox="1"/>
          <p:nvPr/>
        </p:nvSpPr>
        <p:spPr>
          <a:xfrm>
            <a:off x="2895599" y="1323289"/>
            <a:ext cx="406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Black" panose="020B0A04020102020204" pitchFamily="34" charset="0"/>
              </a:rPr>
              <a:t>CAR PRICE PREDICTION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3A12F-2E0A-B102-3358-87DD43CD3034}"/>
              </a:ext>
            </a:extLst>
          </p:cNvPr>
          <p:cNvSpPr/>
          <p:nvPr/>
        </p:nvSpPr>
        <p:spPr>
          <a:xfrm>
            <a:off x="4467225" y="4570753"/>
            <a:ext cx="3543300" cy="4286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Black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167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F88C4BC3-D7CC-4809-9A20-83B96B306E67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112</TotalTime>
  <Words>202</Words>
  <Application>Microsoft Office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Bodoni MT</vt:lpstr>
      <vt:lpstr>Calibri</vt:lpstr>
      <vt:lpstr>Maiandra GD</vt:lpstr>
      <vt:lpstr>Source Sans Pro Light</vt:lpstr>
      <vt:lpstr>Times New Roman</vt:lpstr>
      <vt:lpstr>Office Theme</vt:lpstr>
      <vt:lpstr>CAR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</dc:title>
  <dc:creator>BILLA KRISHNA</dc:creator>
  <cp:lastModifiedBy>BILLA KRISHNA</cp:lastModifiedBy>
  <cp:revision>3</cp:revision>
  <dcterms:created xsi:type="dcterms:W3CDTF">2023-04-06T05:39:17Z</dcterms:created>
  <dcterms:modified xsi:type="dcterms:W3CDTF">2023-04-06T09:38:57Z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